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288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40" r:id="rId84"/>
    <p:sldId id="360" r:id="rId85"/>
    <p:sldId id="342" r:id="rId86"/>
    <p:sldId id="343" r:id="rId87"/>
    <p:sldId id="361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7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3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6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6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3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0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1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4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8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2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D3CB3-621A-4CCD-91A1-B1558B715EA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7BAFE-445A-46BD-B4E8-F5165D3A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7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52"/>
            <a:ext cx="12192000" cy="66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7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955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082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48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829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85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3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03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2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32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7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37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20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1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03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5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9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4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20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96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88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2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65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39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97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30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54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98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89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2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44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48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0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70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66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18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93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46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97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74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2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58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0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34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18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54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3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26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32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5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58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1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3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55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06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39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7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470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957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032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979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518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1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41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24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67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66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55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4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213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380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509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24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2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54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6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399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065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88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35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273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48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981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68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4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501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212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844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73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77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339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417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788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27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425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0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0</Words>
  <Application>Microsoft Office PowerPoint</Application>
  <PresentationFormat>Widescreen</PresentationFormat>
  <Paragraphs>0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ITC Infotech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Mascarenhas Anjelina Victor</dc:creator>
  <cp:lastModifiedBy>Mascarenhas Anjelina Victor</cp:lastModifiedBy>
  <cp:revision>5</cp:revision>
  <dcterms:created xsi:type="dcterms:W3CDTF">2017-12-08T07:28:56Z</dcterms:created>
  <dcterms:modified xsi:type="dcterms:W3CDTF">2017-12-08T08:44:42Z</dcterms:modified>
</cp:coreProperties>
</file>